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845" autoAdjust="0"/>
    <p:restoredTop sz="99645" autoAdjust="0"/>
  </p:normalViewPr>
  <p:slideViewPr>
    <p:cSldViewPr>
      <p:cViewPr>
        <p:scale>
          <a:sx n="30" d="100"/>
          <a:sy n="30" d="100"/>
        </p:scale>
        <p:origin x="-2526" y="123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946662" y="7937995"/>
            <a:ext cx="30545087" cy="2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indent="-1619250" algn="ctr" defTabSz="692150"/>
            <a:r>
              <a:rPr lang="pt-BR" sz="3200" b="1" dirty="0" smtClean="0"/>
              <a:t>Autor (Nome  completo, centralizado, </a:t>
            </a:r>
            <a:r>
              <a:rPr lang="pt-BR" sz="3200" b="1" dirty="0"/>
              <a:t>em negrito, fonte Arial </a:t>
            </a:r>
            <a:r>
              <a:rPr lang="pt-BR" sz="3200" b="1" dirty="0" smtClean="0"/>
              <a:t>32 </a:t>
            </a:r>
            <a:r>
              <a:rPr lang="pt-BR" sz="3200" b="1" dirty="0"/>
              <a:t>e espaçamento </a:t>
            </a:r>
            <a:r>
              <a:rPr lang="pt-BR" sz="3200" b="1" dirty="0" smtClean="0"/>
              <a:t>simples, seguido do nome da </a:t>
            </a:r>
            <a:r>
              <a:rPr lang="pt-BR" sz="3200" b="1" dirty="0"/>
              <a:t>instituição de origem e </a:t>
            </a:r>
            <a:r>
              <a:rPr lang="pt-BR" sz="3200" b="1" dirty="0" smtClean="0"/>
              <a:t>e-mail, que devem estar entre parênteses, sem negrito)</a:t>
            </a:r>
          </a:p>
          <a:p>
            <a:pPr algn="ctr"/>
            <a:r>
              <a:rPr lang="pt-BR" sz="3200" b="1" dirty="0"/>
              <a:t>Vinícius Tocantins Marques</a:t>
            </a:r>
            <a:r>
              <a:rPr lang="pt-BR" sz="3200" b="1" baseline="30000" dirty="0"/>
              <a:t>1</a:t>
            </a:r>
            <a:r>
              <a:rPr lang="pt-BR" sz="3200" b="1" dirty="0"/>
              <a:t>, Daniel Oliveira</a:t>
            </a:r>
            <a:r>
              <a:rPr lang="pt-BR" sz="3200" b="1" baseline="30000" dirty="0"/>
              <a:t>2</a:t>
            </a:r>
            <a:r>
              <a:rPr lang="pt-BR" sz="3200" b="1" dirty="0"/>
              <a:t>, João Carlos da Silva</a:t>
            </a:r>
            <a:r>
              <a:rPr lang="pt-BR" sz="3200" b="1" baseline="30000" dirty="0"/>
              <a:t>3</a:t>
            </a:r>
            <a:endParaRPr lang="pt-BR" sz="3200" b="1" dirty="0"/>
          </a:p>
          <a:p>
            <a:pPr algn="ctr"/>
            <a:r>
              <a:rPr lang="pt-BR" sz="3200" baseline="30000" dirty="0"/>
              <a:t>1</a:t>
            </a:r>
            <a:r>
              <a:rPr lang="pt-BR" sz="3200" dirty="0"/>
              <a:t>Professor do </a:t>
            </a:r>
            <a:r>
              <a:rPr lang="pt-BR" sz="3200" dirty="0" smtClean="0"/>
              <a:t>IFRR/</a:t>
            </a:r>
            <a:r>
              <a:rPr lang="pt-BR" sz="3200" i="1" dirty="0" smtClean="0"/>
              <a:t>Campus</a:t>
            </a:r>
            <a:r>
              <a:rPr lang="pt-BR" sz="3200" dirty="0" smtClean="0"/>
              <a:t> </a:t>
            </a:r>
            <a:r>
              <a:rPr lang="pt-BR" sz="3200" dirty="0"/>
              <a:t>Boa Vista, </a:t>
            </a:r>
            <a:r>
              <a:rPr lang="pt-BR" sz="3200" baseline="30000" dirty="0"/>
              <a:t>2</a:t>
            </a:r>
            <a:r>
              <a:rPr lang="pt-BR" sz="3200" dirty="0"/>
              <a:t>Professor IFRR/</a:t>
            </a:r>
            <a:r>
              <a:rPr lang="pt-BR" sz="3200" i="1" dirty="0"/>
              <a:t>Campus </a:t>
            </a:r>
            <a:r>
              <a:rPr lang="pt-BR" sz="3200" dirty="0" smtClean="0"/>
              <a:t>Novo </a:t>
            </a:r>
            <a:r>
              <a:rPr lang="pt-BR" sz="3200" dirty="0"/>
              <a:t>Paraíso, </a:t>
            </a:r>
            <a:r>
              <a:rPr lang="pt-BR" sz="3200" baseline="30000" dirty="0"/>
              <a:t>3</a:t>
            </a:r>
            <a:r>
              <a:rPr lang="pt-BR" sz="3200" dirty="0"/>
              <a:t>Bolsista do PIBICT – </a:t>
            </a:r>
            <a:r>
              <a:rPr lang="pt-BR" sz="3200" dirty="0" smtClean="0"/>
              <a:t>IFRR/</a:t>
            </a:r>
            <a:r>
              <a:rPr lang="pt-BR" sz="3200" i="1" dirty="0" smtClean="0"/>
              <a:t>Campus</a:t>
            </a:r>
            <a:r>
              <a:rPr lang="pt-BR" sz="3200" dirty="0" smtClean="0"/>
              <a:t> </a:t>
            </a:r>
            <a:r>
              <a:rPr lang="pt-BR" sz="3200" dirty="0"/>
              <a:t>Boa </a:t>
            </a:r>
            <a:r>
              <a:rPr lang="pt-BR" sz="3200" dirty="0" smtClean="0"/>
              <a:t>Vista </a:t>
            </a:r>
          </a:p>
          <a:p>
            <a:pPr algn="ctr"/>
            <a:r>
              <a:rPr lang="pt-BR" sz="3200" dirty="0" smtClean="0"/>
              <a:t>Autor correspondente: vinicius.tocantins@ifrr.edu.br</a:t>
            </a:r>
            <a:endParaRPr lang="pt-BR" sz="3200" dirty="0"/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983672" y="5400900"/>
            <a:ext cx="30436706" cy="19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spcBef>
                <a:spcPts val="0"/>
              </a:spcBef>
            </a:pPr>
            <a:r>
              <a:rPr lang="en-US" sz="60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 (FONTE ARIAL 60, CENTRALIZADO, EM NEGRITO, COM LETRAS MAIÚSCULAS E ESPAÇAMENTO SIMPLES)</a:t>
            </a:r>
            <a:endParaRPr lang="pt-BR" sz="6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47" name="Straight Connector 32"/>
          <p:cNvCxnSpPr/>
          <p:nvPr/>
        </p:nvCxnSpPr>
        <p:spPr>
          <a:xfrm flipV="1">
            <a:off x="16224031" y="11521580"/>
            <a:ext cx="2" cy="2943314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6696969" y="61209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-1" y="41404900"/>
            <a:ext cx="32422945" cy="18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04033" y="10439893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1104033" y="22493045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04033" y="29405693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6233556" y="10439893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228036" y="28037541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228036" y="33222117"/>
            <a:ext cx="15120000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(Opcional)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6041" y="11691725"/>
            <a:ext cx="147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 smtClean="0"/>
              <a:t>Texto justificado, com fonte Arial 32, espaçamento entre linhas 1,5 e recuo da primeira linha de 1,5 cm.</a:t>
            </a:r>
            <a:endParaRPr lang="pt-BR" sz="3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126041" y="23717061"/>
            <a:ext cx="147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Texto justificado, com fonte </a:t>
            </a:r>
            <a:r>
              <a:rPr lang="pt-BR" sz="3200" dirty="0" smtClean="0"/>
              <a:t>Arial </a:t>
            </a:r>
            <a:r>
              <a:rPr lang="pt-BR" sz="3200" dirty="0"/>
              <a:t>32, espaçamento </a:t>
            </a:r>
            <a:r>
              <a:rPr lang="pt-BR" sz="3200" dirty="0" smtClean="0"/>
              <a:t>entre linhas 1,5 </a:t>
            </a:r>
            <a:r>
              <a:rPr lang="pt-BR" sz="3200" dirty="0"/>
              <a:t>e recuo da primeira linha de </a:t>
            </a:r>
            <a:r>
              <a:rPr lang="pt-BR" sz="3200" dirty="0" smtClean="0"/>
              <a:t>1,5 cm</a:t>
            </a:r>
            <a:r>
              <a:rPr lang="pt-BR" sz="3200" dirty="0"/>
              <a:t>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26041" y="30621118"/>
            <a:ext cx="147600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Texto justificado, com fonte Arial 32, espaçamento entre linhas 1,5 e recuo da primeira linha de 1,5 cm.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6595236" y="11691724"/>
            <a:ext cx="1476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Texto justificado, com fonte Arial 32, espaçamento entre linhas 1,5 e recuo da primeira linha de 1,5 cm.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 smtClean="0"/>
              <a:t>Títulos/legendas de figuras: texto centralizado, com fonte Arial 24, posicionado abaixo da figura, </a:t>
            </a:r>
            <a:r>
              <a:rPr lang="pt-BR" sz="3200" dirty="0"/>
              <a:t>em ordem sequencial e com </a:t>
            </a:r>
            <a:r>
              <a:rPr lang="pt-BR" sz="3200" dirty="0" smtClean="0"/>
              <a:t>algarismos </a:t>
            </a:r>
            <a:r>
              <a:rPr lang="pt-BR" sz="3200" dirty="0"/>
              <a:t>arábicos. </a:t>
            </a:r>
            <a:endParaRPr lang="pt-BR" sz="3200" dirty="0" smtClean="0"/>
          </a:p>
          <a:p>
            <a:pPr indent="540000" algn="just">
              <a:lnSpc>
                <a:spcPct val="150000"/>
              </a:lnSpc>
            </a:pPr>
            <a:r>
              <a:rPr lang="pt-BR" sz="3200" dirty="0" smtClean="0"/>
              <a:t>Títulos/legendas de tabelas: </a:t>
            </a:r>
            <a:r>
              <a:rPr lang="pt-BR" sz="3200" dirty="0"/>
              <a:t>texto centralizado, com fonte Arial 24, </a:t>
            </a:r>
            <a:r>
              <a:rPr lang="pt-BR" sz="3200" dirty="0" smtClean="0"/>
              <a:t>posicionado acima da tabela, em ordem sequencial e com algarismos arábicos. A Fonte (indicação </a:t>
            </a:r>
            <a:r>
              <a:rPr lang="pt-BR" sz="3200" dirty="0"/>
              <a:t>do responsável pelos dados numéricos fornecidos ou a referência ao documento do qual foi extraída a </a:t>
            </a:r>
            <a:r>
              <a:rPr lang="pt-BR" sz="3200" dirty="0" smtClean="0"/>
              <a:t>tabela) deverá ficar logo abaixo da tabela.</a:t>
            </a:r>
            <a:endParaRPr lang="pt-BR" sz="3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6586290" y="29275196"/>
            <a:ext cx="147600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Texto justificado, com fonte Arial 32, espaçamento entre linhas 1,5 e recuo da primeira linha de 1,5 cm.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6586290" y="34446253"/>
            <a:ext cx="1476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Texto justificado, com fonte </a:t>
            </a:r>
            <a:r>
              <a:rPr lang="pt-BR" sz="3200" dirty="0" smtClean="0"/>
              <a:t>Arial </a:t>
            </a:r>
            <a:r>
              <a:rPr lang="pt-BR" sz="3200" dirty="0"/>
              <a:t>32, espaçamento </a:t>
            </a:r>
            <a:r>
              <a:rPr lang="pt-BR" sz="3200" dirty="0" smtClean="0"/>
              <a:t>simples, sem recuo </a:t>
            </a:r>
            <a:r>
              <a:rPr lang="pt-BR" sz="3200" dirty="0"/>
              <a:t>da primeira linha de </a:t>
            </a:r>
            <a:r>
              <a:rPr lang="pt-BR" sz="3200" dirty="0" smtClean="0"/>
              <a:t>1,5 cm.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Utilizar as normas da ABNT (NBR 6023).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22105" y="22086085"/>
            <a:ext cx="1360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Figura 1. Proporção de cursos ofertados pelos </a:t>
            </a:r>
            <a:r>
              <a:rPr lang="pt-BR" sz="2400" i="1" dirty="0" smtClean="0"/>
              <a:t>Campi </a:t>
            </a:r>
            <a:r>
              <a:rPr lang="pt-BR" sz="2400" dirty="0" smtClean="0"/>
              <a:t>do IFRR.</a:t>
            </a:r>
            <a:endParaRPr lang="pt-BR" sz="2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6922105" y="23618924"/>
            <a:ext cx="1360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Tabela 1. Quantitativo de cursos de nível médio e superior ofertados pelos </a:t>
            </a:r>
            <a:r>
              <a:rPr lang="pt-BR" sz="2400" i="1" dirty="0" smtClean="0"/>
              <a:t>Campi</a:t>
            </a:r>
            <a:r>
              <a:rPr lang="pt-BR" sz="2400" dirty="0" smtClean="0"/>
              <a:t> do IFRR.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964" y="18269431"/>
            <a:ext cx="6335184" cy="38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92769"/>
              </p:ext>
            </p:extLst>
          </p:nvPr>
        </p:nvGraphicFramePr>
        <p:xfrm>
          <a:off x="19370377" y="24266996"/>
          <a:ext cx="9145016" cy="261747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1862573"/>
                <a:gridCol w="1277811"/>
                <a:gridCol w="2707229"/>
                <a:gridCol w="3297403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Médio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Superior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CBV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CBV-ZO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9393781" y="27003298"/>
            <a:ext cx="914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Fonte: Dados extraídos de www.ifrr.edu.br (2017).</a:t>
            </a:r>
            <a:endParaRPr lang="pt-BR" sz="2400" dirty="0"/>
          </a:p>
        </p:txBody>
      </p:sp>
      <p:pic>
        <p:nvPicPr>
          <p:cNvPr id="1026" name="Picture 2" descr="I:\Faixa  FÓRUM DE INTEGRAÇÃO banner científic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b="24771"/>
          <a:stretch/>
        </p:blipFill>
        <p:spPr bwMode="auto">
          <a:xfrm>
            <a:off x="237406" y="0"/>
            <a:ext cx="31662364" cy="51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</TotalTime>
  <Words>372</Words>
  <Application>Microsoft Office PowerPoint</Application>
  <PresentationFormat>Personalizar</PresentationFormat>
  <Paragraphs>48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Daniele Sayuri Fujita</cp:lastModifiedBy>
  <cp:revision>301</cp:revision>
  <dcterms:created xsi:type="dcterms:W3CDTF">2011-10-31T15:21:37Z</dcterms:created>
  <dcterms:modified xsi:type="dcterms:W3CDTF">2017-10-06T13:18:47Z</dcterms:modified>
</cp:coreProperties>
</file>