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19" r:id="rId3"/>
    <p:sldId id="320" r:id="rId4"/>
    <p:sldId id="307" r:id="rId5"/>
    <p:sldId id="321" r:id="rId6"/>
    <p:sldId id="276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A041"/>
    <a:srgbClr val="C8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Estilo Claro 2 - Ênfase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>
        <p:scale>
          <a:sx n="70" d="100"/>
          <a:sy n="70" d="100"/>
        </p:scale>
        <p:origin x="-1308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7E3EF-258B-44B7-BE64-2D36859B8476}" type="datetimeFigureOut">
              <a:rPr lang="pt-BR" smtClean="0"/>
              <a:t>06/06/2017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18F31-58D3-4748-A784-11A31C9254A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32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8015-D64E-46D5-9092-ED084D905A39}" type="datetimeFigureOut">
              <a:rPr lang="pt-BR" smtClean="0"/>
              <a:t>06/06/2017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B39A0-8C03-4E51-9BBE-2275F04BF77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4049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8015-D64E-46D5-9092-ED084D905A39}" type="datetimeFigureOut">
              <a:rPr lang="pt-BR" smtClean="0"/>
              <a:t>06/06/2017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B39A0-8C03-4E51-9BBE-2275F04BF77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2976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8015-D64E-46D5-9092-ED084D905A39}" type="datetimeFigureOut">
              <a:rPr lang="pt-BR" smtClean="0"/>
              <a:t>06/06/2017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B39A0-8C03-4E51-9BBE-2275F04BF77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5232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8015-D64E-46D5-9092-ED084D905A39}" type="datetimeFigureOut">
              <a:rPr lang="pt-BR" smtClean="0"/>
              <a:t>06/06/2017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B39A0-8C03-4E51-9BBE-2275F04BF77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861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8015-D64E-46D5-9092-ED084D905A39}" type="datetimeFigureOut">
              <a:rPr lang="pt-BR" smtClean="0"/>
              <a:t>06/06/2017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B39A0-8C03-4E51-9BBE-2275F04BF77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0157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8015-D64E-46D5-9092-ED084D905A39}" type="datetimeFigureOut">
              <a:rPr lang="pt-BR" smtClean="0"/>
              <a:t>06/06/2017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B39A0-8C03-4E51-9BBE-2275F04BF77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6556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8015-D64E-46D5-9092-ED084D905A39}" type="datetimeFigureOut">
              <a:rPr lang="pt-BR" smtClean="0"/>
              <a:t>06/06/2017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B39A0-8C03-4E51-9BBE-2275F04BF77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606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8015-D64E-46D5-9092-ED084D905A39}" type="datetimeFigureOut">
              <a:rPr lang="pt-BR" smtClean="0"/>
              <a:t>06/06/2017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B39A0-8C03-4E51-9BBE-2275F04BF77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807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8015-D64E-46D5-9092-ED084D905A39}" type="datetimeFigureOut">
              <a:rPr lang="pt-BR" smtClean="0"/>
              <a:t>06/06/2017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B39A0-8C03-4E51-9BBE-2275F04BF77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8875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8015-D64E-46D5-9092-ED084D905A39}" type="datetimeFigureOut">
              <a:rPr lang="pt-BR" smtClean="0"/>
              <a:t>06/06/2017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B39A0-8C03-4E51-9BBE-2275F04BF77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9052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8015-D64E-46D5-9092-ED084D905A39}" type="datetimeFigureOut">
              <a:rPr lang="pt-BR" smtClean="0"/>
              <a:t>06/06/2017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B39A0-8C03-4E51-9BBE-2275F04BF77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627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F8015-D64E-46D5-9092-ED084D905A39}" type="datetimeFigureOut">
              <a:rPr lang="pt-BR" smtClean="0"/>
              <a:t>06/06/2017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B39A0-8C03-4E51-9BBE-2275F04BF77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481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tp@ifrr.edu.br" TargetMode="External"/><Relationship Id="rId2" Type="http://schemas.openxmlformats.org/officeDocument/2006/relationships/hyperlink" Target="mailto:proen@ifrr.edu.b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nos 5"/>
          <p:cNvSpPr/>
          <p:nvPr/>
        </p:nvSpPr>
        <p:spPr>
          <a:xfrm>
            <a:off x="-612576" y="6462336"/>
            <a:ext cx="10513168" cy="81009"/>
          </a:xfrm>
          <a:prstGeom prst="mathMinus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32A04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51520" y="2449729"/>
            <a:ext cx="8535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FÓRUM INTERNO DE ENSINO-PROEN 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4499" y="25385"/>
            <a:ext cx="1520058" cy="1520058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797152"/>
            <a:ext cx="3459635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16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282154"/>
          </a:xfrm>
        </p:spPr>
        <p:txBody>
          <a:bodyPr>
            <a:noAutofit/>
          </a:bodyPr>
          <a:lstStyle/>
          <a:p>
            <a:pPr algn="just"/>
            <a:r>
              <a:rPr lang="pt-B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CRONOGRAMA DE ORGANIZAÇÃO DIDÁTICA </a:t>
            </a:r>
            <a:endParaRPr lang="pt-B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enos 3"/>
          <p:cNvSpPr/>
          <p:nvPr/>
        </p:nvSpPr>
        <p:spPr>
          <a:xfrm>
            <a:off x="-612576" y="6462336"/>
            <a:ext cx="10513168" cy="81009"/>
          </a:xfrm>
          <a:prstGeom prst="mathMinus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32A041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559185"/>
              </p:ext>
            </p:extLst>
          </p:nvPr>
        </p:nvGraphicFramePr>
        <p:xfrm>
          <a:off x="359532" y="1916832"/>
          <a:ext cx="8568952" cy="44672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56302"/>
                <a:gridCol w="6112650"/>
              </a:tblGrid>
              <a:tr h="6403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17/06/2017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Prazo para o </a:t>
                      </a:r>
                      <a:r>
                        <a:rPr lang="pt-BR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Campus Boa Vista realizar </a:t>
                      </a:r>
                      <a:r>
                        <a:rPr lang="pt-BR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 suas </a:t>
                      </a:r>
                      <a:r>
                        <a:rPr lang="pt-BR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contribuições.</a:t>
                      </a:r>
                      <a:endParaRPr lang="pt-BR" sz="2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435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30/06/2017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FIE/ Validação da 2º </a:t>
                      </a:r>
                      <a:r>
                        <a:rPr lang="pt-BR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minuta.</a:t>
                      </a:r>
                      <a:endParaRPr lang="pt-BR" sz="2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1176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03/07/2017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da minuta no site DO </a:t>
                      </a:r>
                      <a:r>
                        <a:rPr lang="pt-BR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IFRR.</a:t>
                      </a:r>
                    </a:p>
                  </a:txBody>
                  <a:tcPr marL="44450" marR="44450" marT="0" marB="0"/>
                </a:tc>
              </a:tr>
              <a:tr h="6403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31/07/2017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Prazo </a:t>
                      </a:r>
                      <a:r>
                        <a:rPr lang="pt-BR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  </a:t>
                      </a:r>
                      <a:r>
                        <a:rPr lang="pt-BR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acesso </a:t>
                      </a:r>
                      <a:r>
                        <a:rPr lang="pt-BR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 comunidade.</a:t>
                      </a:r>
                      <a:endParaRPr lang="pt-BR" sz="2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435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04/08/2017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FIE/ Validação da </a:t>
                      </a:r>
                      <a:r>
                        <a:rPr lang="pt-BR" sz="2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3º</a:t>
                      </a:r>
                      <a:r>
                        <a:rPr lang="pt-BR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minuta.</a:t>
                      </a:r>
                      <a:endParaRPr lang="pt-BR" sz="2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9604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11/08/2017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b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12/08/2017</a:t>
                      </a:r>
                      <a:endParaRPr lang="pt-BR" sz="2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Colégio </a:t>
                      </a:r>
                      <a:r>
                        <a:rPr lang="pt-BR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Dirigentes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Encaminhamento para o </a:t>
                      </a:r>
                      <a:r>
                        <a:rPr lang="pt-BR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CONSUP.</a:t>
                      </a:r>
                      <a:endParaRPr lang="pt-BR" sz="24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19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PROPOSIÇÃO INICIAL DE  SUMÁRIO PARA ORGANIZAÇÃO DIDÁTICA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5085184"/>
            <a:ext cx="2016224" cy="1512168"/>
          </a:xfrm>
        </p:spPr>
      </p:pic>
      <p:sp>
        <p:nvSpPr>
          <p:cNvPr id="5" name="Menos 4"/>
          <p:cNvSpPr/>
          <p:nvPr/>
        </p:nvSpPr>
        <p:spPr>
          <a:xfrm>
            <a:off x="-612576" y="6462336"/>
            <a:ext cx="10513168" cy="81009"/>
          </a:xfrm>
          <a:prstGeom prst="mathMinus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32A0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37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PLANO ESTRÁTEGICO </a:t>
            </a:r>
            <a:r>
              <a:rPr lang="pt-BR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PERMANÊNCIA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ÊXITO DOS ESTUDANTES DO IFRR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70911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Breve contextualização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sobre o plano estratégico da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elaboração.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Cronograma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que os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campi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enviem a versão final dos planos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Proposta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execução e acompanhamento do plano dos </a:t>
            </a: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campi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acompanhamento da PROEN. 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enos 3"/>
          <p:cNvSpPr/>
          <p:nvPr/>
        </p:nvSpPr>
        <p:spPr>
          <a:xfrm>
            <a:off x="-612576" y="6462336"/>
            <a:ext cx="10513168" cy="81009"/>
          </a:xfrm>
          <a:prstGeom prst="mathMinus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32A041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5088270"/>
            <a:ext cx="2352822" cy="1374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83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052736"/>
            <a:ext cx="8435280" cy="5073427"/>
          </a:xfrm>
        </p:spPr>
        <p:txBody>
          <a:bodyPr/>
          <a:lstStyle/>
          <a:p>
            <a:pPr algn="just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Unir-se é um bom começo; manter a </a:t>
            </a:r>
            <a:r>
              <a:rPr lang="pt-BR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união </a:t>
            </a:r>
            <a:r>
              <a:rPr lang="pt-BR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 um </a:t>
            </a: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progresso; trabalhar em conjunto é a vitória.</a:t>
            </a:r>
          </a:p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pt-BR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Henry Ford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4" y="4340334"/>
            <a:ext cx="2520429" cy="248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808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67544" y="1196752"/>
            <a:ext cx="84249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OBRIGADA!</a:t>
            </a:r>
            <a:endParaRPr lang="pt-BR" altLang="pt-BR" sz="4800" dirty="0">
              <a:solidFill>
                <a:schemeClr val="tx2"/>
              </a:solidFill>
              <a:latin typeface="Arial" pitchFamily="34" charset="0"/>
              <a:ea typeface="Lucida Sans Unicode" charset="0"/>
              <a:cs typeface="Arial" pitchFamily="34" charset="0"/>
              <a:hlinkClick r:id="rId2"/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altLang="pt-BR" sz="4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Lucida Sans Unicode" charset="0"/>
                <a:cs typeface="Arial" pitchFamily="34" charset="0"/>
                <a:hlinkClick r:id="rId2"/>
              </a:rPr>
              <a:t>proen@ifrr.edu.br</a:t>
            </a:r>
            <a:endParaRPr lang="pt-BR" altLang="pt-BR" sz="4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Lucida Sans Unicode" charset="0"/>
              <a:cs typeface="Arial" pitchFamily="34" charset="0"/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pt-BR" altLang="pt-BR" sz="4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Lucida Sans Unicode" charset="0"/>
                <a:cs typeface="Arial" pitchFamily="34" charset="0"/>
                <a:hlinkClick r:id="rId3"/>
              </a:rPr>
              <a:t>ctp@ifrr.edu.br</a:t>
            </a:r>
            <a:r>
              <a:rPr lang="pt-BR" altLang="pt-BR" sz="4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Lucida Sans Unicode" charset="0"/>
                <a:cs typeface="Arial" pitchFamily="34" charset="0"/>
              </a:rPr>
              <a:t> </a:t>
            </a:r>
            <a:endParaRPr lang="pt-BR" altLang="pt-BR" sz="4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Lucida Sans Unicode" charset="0"/>
              <a:cs typeface="Arial" pitchFamily="34" charset="0"/>
            </a:endParaRPr>
          </a:p>
          <a:p>
            <a:pPr algn="ctr"/>
            <a:endParaRPr lang="pt-BR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Menos 8"/>
          <p:cNvSpPr/>
          <p:nvPr/>
        </p:nvSpPr>
        <p:spPr>
          <a:xfrm>
            <a:off x="-612576" y="6462336"/>
            <a:ext cx="10513168" cy="81009"/>
          </a:xfrm>
          <a:prstGeom prst="mathMinus">
            <a:avLst/>
          </a:prstGeom>
          <a:solidFill>
            <a:srgbClr val="92D050"/>
          </a:solidFill>
          <a:ln>
            <a:solidFill>
              <a:srgbClr val="92D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32A041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9830" y="4313780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02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2516</TotalTime>
  <Words>143</Words>
  <Application>Microsoft Office PowerPoint</Application>
  <PresentationFormat>Apresentação na tela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Apresentação do PowerPoint</vt:lpstr>
      <vt:lpstr>CRONOGRAMA DE ORGANIZAÇÃO DIDÁTICA </vt:lpstr>
      <vt:lpstr>PROPOSIÇÃO INICIAL DE  SUMÁRIO PARA ORGANIZAÇÃO DIDÁTICA</vt:lpstr>
      <vt:lpstr>PLANO ESTRÁTEGICO DE PERMANÊNCIA E ÊXITO DOS ESTUDANTES DO IFRR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usuario28</dc:creator>
  <cp:lastModifiedBy>usuario3</cp:lastModifiedBy>
  <cp:revision>391</cp:revision>
  <dcterms:created xsi:type="dcterms:W3CDTF">2015-11-11T13:48:28Z</dcterms:created>
  <dcterms:modified xsi:type="dcterms:W3CDTF">2017-06-06T22:02:33Z</dcterms:modified>
</cp:coreProperties>
</file>