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22" r:id="rId3"/>
    <p:sldId id="323" r:id="rId4"/>
    <p:sldId id="321" r:id="rId5"/>
    <p:sldId id="276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041"/>
    <a:srgbClr val="C8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0" d="100"/>
          <a:sy n="70" d="100"/>
        </p:scale>
        <p:origin x="-2778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7E3EF-258B-44B7-BE64-2D36859B8476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18F31-58D3-4748-A784-11A31C9254A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3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404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297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23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61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015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655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606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8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87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905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62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8015-D64E-46D5-9092-ED084D905A39}" type="datetimeFigureOut">
              <a:rPr lang="pt-BR" smtClean="0"/>
              <a:t>14/06/2017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81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oen@ifrr.edu.br" TargetMode="External"/><Relationship Id="rId2" Type="http://schemas.openxmlformats.org/officeDocument/2006/relationships/hyperlink" Target="mailto:ctp@ifrr.edu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nos 5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2449729"/>
            <a:ext cx="85350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 DE AÇÃO </a:t>
            </a:r>
          </a:p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COORDENAÇÃO TÉCNICO-PEDAGÓGICA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1520058" cy="152005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39069"/>
            <a:ext cx="1224136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1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AÇÕES REALIZADAS </a:t>
            </a:r>
            <a:endParaRPr 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Apoio aos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organização e participação nos Encontros Pedagógicos.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Orientação pedagógica:</a:t>
            </a:r>
          </a:p>
          <a:p>
            <a:pPr>
              <a:buFontTx/>
              <a:buChar char="-"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PPCs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integrado com a 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DIPEAD;</a:t>
            </a:r>
          </a:p>
          <a:p>
            <a:pPr>
              <a:buFontTx/>
              <a:buChar char="-"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nos 3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34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ESTRATÉGIA DE </a:t>
            </a:r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AÇÕES 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Promover formação continuada para as equipes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Técnico-Pedagógica.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Promover reuniões de planejamento contínuo com as equipes Técnicos-Pedagógicas.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romover grupos de estudos as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Técnicos-Pedagógicas e acompanhar nos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nos 3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97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864739"/>
            <a:ext cx="8435280" cy="557748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Apoiar no planejamento, execução e acompanhamento dos Encontros Pedagógicos dos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Acompanhar junto aos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plano estratégico de permanência e êxito.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Organização Didática.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Visitas in loco aos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campi.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Menos 6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8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119675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OBRIGADA</a:t>
            </a: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t-BR" altLang="pt-BR" sz="4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  <a:hlinkClick r:id="rId2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  <a:hlinkClick r:id="rId2"/>
              </a:rPr>
              <a:t>ctp@ifrr.edu.br</a:t>
            </a:r>
            <a:endParaRPr lang="pt-BR" altLang="pt-BR" sz="4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  <a:hlinkClick r:id="rId3"/>
              </a:rPr>
              <a:t>proen@ifrr.edu.br</a:t>
            </a:r>
            <a:endParaRPr lang="pt-BR" altLang="pt-BR" sz="4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altLang="pt-BR" sz="4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 </a:t>
            </a:r>
            <a:endParaRPr lang="pt-BR" altLang="pt-BR" sz="4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/>
            <a:endParaRPr lang="pt-B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nos 8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654" y="4581128"/>
            <a:ext cx="26670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2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2488</TotalTime>
  <Words>109</Words>
  <Application>Microsoft Office PowerPoint</Application>
  <PresentationFormat>Apresentação na tela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AÇÕES REALIZADAS </vt:lpstr>
      <vt:lpstr>ESTRATÉGIA DE AÇÕES 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usuario28</dc:creator>
  <cp:lastModifiedBy>Thays Cristine Soares de Carvalho</cp:lastModifiedBy>
  <cp:revision>406</cp:revision>
  <dcterms:created xsi:type="dcterms:W3CDTF">2015-11-11T13:48:28Z</dcterms:created>
  <dcterms:modified xsi:type="dcterms:W3CDTF">2017-06-14T13:02:10Z</dcterms:modified>
</cp:coreProperties>
</file>