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6" r:id="rId4"/>
    <p:sldId id="265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0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FF6F1391-5AAB-440D-AF9B-345EAFBD0D76}" type="slidenum">
              <a:t>‹nº›</a:t>
            </a:fld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3262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260DA13-C538-4FC3-9A66-98E9570350E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92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129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95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191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65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EC608E-3468-4C2C-9CA7-ADFED339FE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5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6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79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97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720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3ED0F6-3ADC-420D-A20B-3A6FC79654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312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793E33-7452-4FED-BFA7-CFFC8B4DA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290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E9A6A6-F8D4-4D0F-9A6B-DE4F75FB8A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27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3A1A3-0E84-4195-95FC-01DC4C987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B999D4-8A18-4540-9EB7-72DD4F3E65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19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9731BF-2E56-4A7C-9E27-D9F8FC6FE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458CE4-1D6D-4409-B04C-9842585FA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960849-A740-4796-BB02-3F8F6D059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9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B211B4-B9C1-402F-87EB-4E7CECF0A4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8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F4E377-AB0E-4800-8F28-B94510EA5B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09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63EAF3-03A3-41C6-A779-0A358F8BA2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49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1CB2A251-3797-4999-B355-DC3CE75744BC}" type="datetime1">
              <a:rPr lang="pt-BR" smtClean="0"/>
              <a:pPr lvl="0"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EC3ED0F6-3ADC-420D-A20B-3A6FC79654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80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oen@ifrr.edu.b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Ó-REITORIA DE ENS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 noGrp="1"/>
          </p:cNvSpPr>
          <p:nvPr>
            <p:ph type="body" idx="4294967295"/>
          </p:nvPr>
        </p:nvSpPr>
        <p:spPr>
          <a:xfrm>
            <a:off x="971600" y="1052735"/>
            <a:ext cx="6552728" cy="5073427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 dirty="0" smtClean="0">
              <a:latin typeface="Arial" pitchFamily="32"/>
              <a:cs typeface="Arial" pitchFamily="32"/>
            </a:endParaRPr>
          </a:p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Proposta de Reformulação </a:t>
            </a: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esolução nº 142-Conselho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uperior, de 26 de setembro de 2013 altera a Resolução nº 040 - Conselho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uperior que estabelece os procedimentos para elaboração e adequação curricular dos Planos dos Cursos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écnicos e Superiores do IFRR.</a:t>
            </a:r>
          </a:p>
          <a:p>
            <a:pPr marL="0" lvl="0" indent="0" algn="ctr">
              <a:spcBef>
                <a:spcPts val="638"/>
              </a:spcBef>
              <a:spcAft>
                <a:spcPts val="0"/>
              </a:spcAft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627" y="9790"/>
            <a:ext cx="2234247" cy="1042946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691680" y="1027297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PRÓ-REITORIA DE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ENSINO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79043" y="60212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Maio-2017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3" y="260648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3" y="116632"/>
            <a:ext cx="878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67544" y="1103870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Atualização das normas e procedimentos de elaboração de PPC, em conformidade com a legislação vigente: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Pareceres e Resoluções do CNE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Reforma do Ensino Médio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Novos Instrumentos de Avaliação de  Cursos de graduação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Atualização de Regulamentos Internos do Ensino, Pesquisa e Extensão do IFRR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701" y="312484"/>
            <a:ext cx="8640488" cy="603935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360" algn="l"/>
              </a:tabLst>
            </a:pPr>
            <a:endParaRPr lang="pt-PT" sz="2000" b="0" i="1" u="none" strike="noStrike" kern="1200" dirty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08109" y="116632"/>
            <a:ext cx="8784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Cronograma</a:t>
            </a:r>
            <a:endParaRPr lang="pt-BR" sz="1600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75284"/>
              </p:ext>
            </p:extLst>
          </p:nvPr>
        </p:nvGraphicFramePr>
        <p:xfrm>
          <a:off x="609600" y="1124746"/>
          <a:ext cx="6698704" cy="5328589"/>
        </p:xfrm>
        <a:graphic>
          <a:graphicData uri="http://schemas.openxmlformats.org/drawingml/2006/table">
            <a:tbl>
              <a:tblPr firstRow="1" firstCol="1" bandRow="1"/>
              <a:tblGrid>
                <a:gridCol w="282109"/>
                <a:gridCol w="2781510"/>
                <a:gridCol w="1501424"/>
                <a:gridCol w="2133661"/>
              </a:tblGrid>
              <a:tr h="62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Nº</a:t>
                      </a:r>
                      <a:endParaRPr lang="pt-BR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ATIVIDADE/AÇÃO</a:t>
                      </a:r>
                      <a:endParaRPr lang="pt-BR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PERÍODO</a:t>
                      </a:r>
                      <a:endParaRPr lang="pt-BR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ENVOLVIDOS</a:t>
                      </a:r>
                      <a:endParaRPr lang="pt-BR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40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Composição de Comissão de Trabalho 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29/05 a 09/06/17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PROEN/CAB/CAM/CNP/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CBV/CBVZ/PROEX/PROPESQ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Reunião da Comissão para instalação dos Trabalhos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19/06/17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Membros da Comissão designados por portaria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Elaboração da Minuta (primeira versão) 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20/06 a 21/08/17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(65 dias)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Comissão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3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Discussão da Minuta no Encontro de Coordenadores de Curso e Encontro de Pedagogos e TAES do IFRR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definir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(julho a agosto)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PROEN; Comissão; Diretores de Ensino; Coordenadores de Curso; Pedagogos e TAES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Ajuste da Minuta envio a PROEN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04/09/17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Comissão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Apresentação da Proposta de Resolução para o COLDI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definir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(setembro)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PROEN/Comissão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pt-BR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Encaminhamento da proposta para o CONSUP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(setembro a outubro)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PROEN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064" marR="570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09600" y="2438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90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58560" y="2313360"/>
            <a:ext cx="4541040" cy="3248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8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OBRIGADA</a:t>
            </a:r>
            <a:r>
              <a:rPr lang="pt-BR" sz="28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!</a:t>
            </a:r>
            <a:endParaRPr lang="pt-BR" sz="2800" b="0" i="0" u="none" strike="noStrike" kern="1200" dirty="0">
              <a:ln>
                <a:noFill/>
              </a:ln>
              <a:solidFill>
                <a:srgbClr val="3E3D2D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lvl="0" algn="ctr" hangingPunct="0"/>
            <a:r>
              <a:rPr lang="pt-BR" sz="2800" dirty="0" smtClean="0">
                <a:solidFill>
                  <a:srgbClr val="3E3D2D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  <a:hlinkClick r:id="rId3"/>
              </a:rPr>
              <a:t>proen@ifrr.edu.br</a:t>
            </a:r>
            <a:endParaRPr lang="pt-BR" sz="2800" dirty="0" smtClean="0">
              <a:solidFill>
                <a:srgbClr val="3E3D2D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800" b="0" i="0" u="none" strike="noStrike" kern="1200" dirty="0" smtClean="0">
                <a:ln>
                  <a:noFill/>
                </a:ln>
                <a:solidFill>
                  <a:srgbClr val="3E3D2D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3623-1076</a:t>
            </a:r>
            <a:endParaRPr lang="pt-BR" sz="2800" b="0" i="0" u="none" strike="noStrike" kern="1200" dirty="0">
              <a:ln>
                <a:noFill/>
              </a:ln>
              <a:solidFill>
                <a:srgbClr val="3E3D2D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2284</TotalTime>
  <Words>214</Words>
  <Application>Microsoft Office PowerPoint</Application>
  <PresentationFormat>Apresentação na tela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Arial</vt:lpstr>
      <vt:lpstr>Calibri</vt:lpstr>
      <vt:lpstr>Lucida Sans Unicode</vt:lpstr>
      <vt:lpstr>StarSymbol</vt:lpstr>
      <vt:lpstr>Tahoma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Eliana Lima dos Santos</dc:creator>
  <cp:lastModifiedBy>Maria Neusa de Lima Pereira</cp:lastModifiedBy>
  <cp:revision>362</cp:revision>
  <dcterms:modified xsi:type="dcterms:W3CDTF">2017-06-13T20:04:32Z</dcterms:modified>
</cp:coreProperties>
</file>